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74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9698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9134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3481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2909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773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522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522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91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409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F7393-0FD8-449A-BBCC-0CBAD813A8E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9829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F7393-0FD8-449A-BBCC-0CBAD813A8E5}" type="datetimeFigureOut">
              <a:rPr lang="pt-BR" smtClean="0"/>
              <a:t>15/06/2022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0097D-C1C5-450F-8942-7F59006185D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207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CDC1386-88C6-4496-93E3-833B613DE8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71EA620-4AF5-40E7-91E2-87EB71CFCD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34" y="5901344"/>
            <a:ext cx="3513931" cy="705316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6DCF0ECE-FF9B-4658-AF3F-7DA3D2199133}"/>
              </a:ext>
            </a:extLst>
          </p:cNvPr>
          <p:cNvSpPr txBox="1"/>
          <p:nvPr/>
        </p:nvSpPr>
        <p:spPr>
          <a:xfrm>
            <a:off x="760516" y="372681"/>
            <a:ext cx="8802934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chemeClr val="bg1"/>
                </a:solidFill>
              </a:rPr>
              <a:t>PAINEL COVID-19 UNIDADES PRISIONAIS DO AMAZONAS</a:t>
            </a:r>
          </a:p>
          <a:p>
            <a:pPr algn="ctr"/>
            <a:r>
              <a:rPr lang="pt-BR" sz="2800" dirty="0">
                <a:solidFill>
                  <a:schemeClr val="bg1"/>
                </a:solidFill>
                <a:latin typeface="+mj-lt"/>
              </a:rPr>
              <a:t>atualizado </a:t>
            </a:r>
            <a:r>
              <a:rPr lang="pt-BR" sz="2800">
                <a:solidFill>
                  <a:schemeClr val="bg1"/>
                </a:solidFill>
                <a:latin typeface="+mj-lt"/>
              </a:rPr>
              <a:t>em 15/06/2022</a:t>
            </a:r>
            <a:endParaRPr lang="pt-BR" sz="2800" dirty="0">
              <a:solidFill>
                <a:schemeClr val="bg1"/>
              </a:solidFill>
              <a:latin typeface="+mj-lt"/>
            </a:endParaRPr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588D2A85-DEBA-4D4B-AC28-6BBA9DE03D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013667"/>
              </p:ext>
            </p:extLst>
          </p:nvPr>
        </p:nvGraphicFramePr>
        <p:xfrm>
          <a:off x="1650999" y="1710140"/>
          <a:ext cx="6603999" cy="1340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19175999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393040500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2538884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Confirmados</a:t>
                      </a:r>
                    </a:p>
                    <a:p>
                      <a:pPr algn="ctr"/>
                      <a:r>
                        <a:rPr lang="pt-BR" sz="1400" b="1" dirty="0"/>
                        <a:t>(últimas 24h)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Recuperados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(últimas 24h)</a:t>
                      </a:r>
                    </a:p>
                    <a:p>
                      <a:endParaRPr lang="pt-BR" sz="1400" b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Óbitos</a:t>
                      </a:r>
                    </a:p>
                    <a:p>
                      <a:pPr algn="ctr"/>
                      <a:r>
                        <a:rPr lang="pt-BR" sz="1400" b="1" dirty="0"/>
                        <a:t>(últimas 24h)</a:t>
                      </a:r>
                    </a:p>
                    <a:p>
                      <a:endParaRPr lang="pt-BR" b="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530295"/>
                  </a:ext>
                </a:extLst>
              </a:tr>
              <a:tr h="547663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394614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64152773-73FC-4119-A3E8-ADC3FFBEF8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071255"/>
              </p:ext>
            </p:extLst>
          </p:nvPr>
        </p:nvGraphicFramePr>
        <p:xfrm>
          <a:off x="1650998" y="3523540"/>
          <a:ext cx="6603999" cy="1340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1333">
                  <a:extLst>
                    <a:ext uri="{9D8B030D-6E8A-4147-A177-3AD203B41FA5}">
                      <a16:colId xmlns:a16="http://schemas.microsoft.com/office/drawing/2014/main" val="19175999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3930405007"/>
                    </a:ext>
                  </a:extLst>
                </a:gridCol>
                <a:gridCol w="2201333">
                  <a:extLst>
                    <a:ext uri="{9D8B030D-6E8A-4147-A177-3AD203B41FA5}">
                      <a16:colId xmlns:a16="http://schemas.microsoft.com/office/drawing/2014/main" val="25388842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Confirmados</a:t>
                      </a:r>
                    </a:p>
                    <a:p>
                      <a:pPr algn="ctr"/>
                      <a:r>
                        <a:rPr lang="pt-BR" sz="1400" b="1" dirty="0"/>
                        <a:t>(acumulado)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Recuperados</a:t>
                      </a:r>
                    </a:p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</a:rPr>
                        <a:t>(acumulado)</a:t>
                      </a:r>
                    </a:p>
                    <a:p>
                      <a:endParaRPr lang="pt-BR" sz="1400" b="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/>
                        <a:t>Óbitos</a:t>
                      </a:r>
                    </a:p>
                    <a:p>
                      <a:pPr algn="ctr"/>
                      <a:r>
                        <a:rPr lang="pt-BR" sz="1400" b="1" dirty="0"/>
                        <a:t>(acumulado)</a:t>
                      </a:r>
                    </a:p>
                    <a:p>
                      <a:endParaRPr lang="pt-BR" b="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4530295"/>
                  </a:ext>
                </a:extLst>
              </a:tr>
              <a:tr h="547663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394614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B64DFE3D-E547-4E0C-9F36-25EAD3DC30C5}"/>
              </a:ext>
            </a:extLst>
          </p:cNvPr>
          <p:cNvSpPr txBox="1"/>
          <p:nvPr/>
        </p:nvSpPr>
        <p:spPr>
          <a:xfrm>
            <a:off x="961850" y="5186918"/>
            <a:ext cx="86016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1400" b="1" dirty="0" err="1">
                <a:solidFill>
                  <a:schemeClr val="bg1"/>
                </a:solidFill>
              </a:rPr>
              <a:t>Obs</a:t>
            </a:r>
            <a:r>
              <a:rPr lang="pt-BR" sz="1400" b="1" dirty="0">
                <a:solidFill>
                  <a:schemeClr val="bg1"/>
                </a:solidFill>
              </a:rPr>
              <a:t>: 36</a:t>
            </a:r>
            <a:r>
              <a:rPr lang="pt-BR" sz="1400" dirty="0">
                <a:solidFill>
                  <a:schemeClr val="bg1"/>
                </a:solidFill>
              </a:rPr>
              <a:t> presos receberam benefício para se tratar em sua residência </a:t>
            </a:r>
            <a:r>
              <a:rPr lang="pt-BR" sz="1400" b="1" dirty="0">
                <a:solidFill>
                  <a:schemeClr val="bg1"/>
                </a:solidFill>
              </a:rPr>
              <a:t>fonte:</a:t>
            </a:r>
            <a:r>
              <a:rPr lang="pt-BR" sz="1400" dirty="0">
                <a:solidFill>
                  <a:schemeClr val="bg1"/>
                </a:solidFill>
              </a:rPr>
              <a:t> Unidades Prisionais do Amazonas</a:t>
            </a:r>
            <a:endParaRPr lang="pt-BR" sz="1400" b="1" dirty="0">
              <a:solidFill>
                <a:schemeClr val="bg1"/>
              </a:solidFill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F5BE7A5-1DCC-4C65-B436-B6A331E2C2CF}"/>
              </a:ext>
            </a:extLst>
          </p:cNvPr>
          <p:cNvSpPr txBox="1"/>
          <p:nvPr/>
        </p:nvSpPr>
        <p:spPr>
          <a:xfrm>
            <a:off x="8312006" y="3050283"/>
            <a:ext cx="125144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>
                <a:solidFill>
                  <a:schemeClr val="bg1"/>
                </a:solidFill>
              </a:rPr>
              <a:t>LETALIDADE:</a:t>
            </a:r>
          </a:p>
          <a:p>
            <a:pPr algn="ctr"/>
            <a:r>
              <a:rPr lang="pt-BR" sz="1600" dirty="0">
                <a:solidFill>
                  <a:schemeClr val="bg1"/>
                </a:solidFill>
                <a:latin typeface="+mj-lt"/>
              </a:rPr>
              <a:t>0,8%</a:t>
            </a:r>
          </a:p>
        </p:txBody>
      </p:sp>
    </p:spTree>
    <p:extLst>
      <p:ext uri="{BB962C8B-B14F-4D97-AF65-F5344CB8AC3E}">
        <p14:creationId xmlns:p14="http://schemas.microsoft.com/office/powerpoint/2010/main" val="1176746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6CDC1386-88C6-4496-93E3-833B613DE8A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D71EA620-4AF5-40E7-91E2-87EB71CFCD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34" y="5901344"/>
            <a:ext cx="3513931" cy="705316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D03A1B93-9B81-46BA-B3FA-B584F2E8AB0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817" t="15939" r="18211" b="15176"/>
          <a:stretch/>
        </p:blipFill>
        <p:spPr>
          <a:xfrm>
            <a:off x="956061" y="701748"/>
            <a:ext cx="7993878" cy="484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9216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07.04.21</Template>
  <TotalTime>0</TotalTime>
  <Words>64</Words>
  <Application>Microsoft Office PowerPoint</Application>
  <PresentationFormat>Papel A4 (210 x 297 mm)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Sthephany Marieta Maklouf</dc:creator>
  <cp:lastModifiedBy>Sthephany Marieta Maklouf</cp:lastModifiedBy>
  <cp:revision>1</cp:revision>
  <dcterms:created xsi:type="dcterms:W3CDTF">2022-06-15T17:37:42Z</dcterms:created>
  <dcterms:modified xsi:type="dcterms:W3CDTF">2022-06-15T17:38:13Z</dcterms:modified>
</cp:coreProperties>
</file>