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6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2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2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9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2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DCF0ECE-FF9B-4658-AF3F-7DA3D2199133}"/>
              </a:ext>
            </a:extLst>
          </p:cNvPr>
          <p:cNvSpPr txBox="1"/>
          <p:nvPr/>
        </p:nvSpPr>
        <p:spPr>
          <a:xfrm>
            <a:off x="760516" y="372681"/>
            <a:ext cx="880293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PAINEL COVID-19 UNIDADES PRISIONAIS DO AMAZONAS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+mj-lt"/>
              </a:rPr>
              <a:t>atualizado </a:t>
            </a:r>
            <a:r>
              <a:rPr lang="pt-BR" sz="2800">
                <a:solidFill>
                  <a:schemeClr val="bg1"/>
                </a:solidFill>
                <a:latin typeface="+mj-lt"/>
              </a:rPr>
              <a:t>em 13/06/2022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88D2A85-DEBA-4D4B-AC28-6BBA9DE03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3667"/>
              </p:ext>
            </p:extLst>
          </p:nvPr>
        </p:nvGraphicFramePr>
        <p:xfrm>
          <a:off x="1650999" y="17101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(últimas 24h)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4152773-73FC-4119-A3E8-ADC3FFBEF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71255"/>
              </p:ext>
            </p:extLst>
          </p:nvPr>
        </p:nvGraphicFramePr>
        <p:xfrm>
          <a:off x="1650998" y="35235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(acumulado)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64DFE3D-E547-4E0C-9F36-25EAD3DC30C5}"/>
              </a:ext>
            </a:extLst>
          </p:cNvPr>
          <p:cNvSpPr txBox="1"/>
          <p:nvPr/>
        </p:nvSpPr>
        <p:spPr>
          <a:xfrm>
            <a:off x="961850" y="5186918"/>
            <a:ext cx="8601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b="1" dirty="0" err="1">
                <a:solidFill>
                  <a:schemeClr val="bg1"/>
                </a:solidFill>
              </a:rPr>
              <a:t>Obs</a:t>
            </a:r>
            <a:r>
              <a:rPr lang="pt-BR" sz="1400" b="1" dirty="0">
                <a:solidFill>
                  <a:schemeClr val="bg1"/>
                </a:solidFill>
              </a:rPr>
              <a:t>: 36</a:t>
            </a:r>
            <a:r>
              <a:rPr lang="pt-BR" sz="1400" dirty="0">
                <a:solidFill>
                  <a:schemeClr val="bg1"/>
                </a:solidFill>
              </a:rPr>
              <a:t> presos receberam benefício para se tratar em sua residência </a:t>
            </a:r>
            <a:r>
              <a:rPr lang="pt-BR" sz="1400" b="1" dirty="0">
                <a:solidFill>
                  <a:schemeClr val="bg1"/>
                </a:solidFill>
              </a:rPr>
              <a:t>fonte:</a:t>
            </a:r>
            <a:r>
              <a:rPr lang="pt-BR" sz="1400" dirty="0">
                <a:solidFill>
                  <a:schemeClr val="bg1"/>
                </a:solidFill>
              </a:rPr>
              <a:t> Unidades Prisionais do Amazonas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F5BE7A5-1DCC-4C65-B436-B6A331E2C2CF}"/>
              </a:ext>
            </a:extLst>
          </p:cNvPr>
          <p:cNvSpPr txBox="1"/>
          <p:nvPr/>
        </p:nvSpPr>
        <p:spPr>
          <a:xfrm>
            <a:off x="8312006" y="3050283"/>
            <a:ext cx="12514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LETALIDADE: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+mj-lt"/>
              </a:rPr>
              <a:t>0,8%</a:t>
            </a:r>
          </a:p>
        </p:txBody>
      </p:sp>
    </p:spTree>
    <p:extLst>
      <p:ext uri="{BB962C8B-B14F-4D97-AF65-F5344CB8AC3E}">
        <p14:creationId xmlns:p14="http://schemas.microsoft.com/office/powerpoint/2010/main" val="11767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03A1B93-9B81-46BA-B3FA-B584F2E8AB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17" t="15939" r="18211" b="15176"/>
          <a:stretch/>
        </p:blipFill>
        <p:spPr>
          <a:xfrm>
            <a:off x="956061" y="701748"/>
            <a:ext cx="7993878" cy="48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21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07.04.21</Template>
  <TotalTime>0</TotalTime>
  <Words>64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Sthephany Marieta Maklouf</dc:creator>
  <cp:lastModifiedBy>Sthephany Marieta Maklouf</cp:lastModifiedBy>
  <cp:revision>1</cp:revision>
  <dcterms:created xsi:type="dcterms:W3CDTF">2022-06-13T12:33:28Z</dcterms:created>
  <dcterms:modified xsi:type="dcterms:W3CDTF">2022-06-13T12:33:47Z</dcterms:modified>
</cp:coreProperties>
</file>