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em 09/06/2022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07.04.21</Template>
  <TotalTime>18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2022-06-09T12:22:16Z</dcterms:created>
  <dcterms:modified xsi:type="dcterms:W3CDTF">2022-06-09T12:41:07Z</dcterms:modified>
</cp:coreProperties>
</file>