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08/06/2022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09.06.2022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2022-06-09T12:43:51Z</dcterms:created>
  <dcterms:modified xsi:type="dcterms:W3CDTF">2022-06-09T12:44:13Z</dcterms:modified>
</cp:coreProperties>
</file>